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60" r:id="rId5"/>
    <p:sldId id="258" r:id="rId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599" autoAdjust="0"/>
  </p:normalViewPr>
  <p:slideViewPr>
    <p:cSldViewPr>
      <p:cViewPr varScale="1">
        <p:scale>
          <a:sx n="86" d="100"/>
          <a:sy n="86" d="100"/>
        </p:scale>
        <p:origin x="562" y="67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21-May-20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21-May-20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21-May-20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21-May-20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21-May-20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21-May-20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21-May-20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21-May-20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21-May-20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21-May-20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21-May-20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21-May-20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21-May-20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c4QS2USKm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Пролећни крос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/>
              <a:t>23.05.2020</a:t>
            </a:r>
            <a:r>
              <a:rPr lang="sr-Cyrl-R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Пролећни крос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Драги ученици,</a:t>
            </a:r>
          </a:p>
          <a:p>
            <a:pPr marL="0" indent="0">
              <a:buNone/>
            </a:pPr>
            <a:r>
              <a:rPr lang="sr-Cyrl-RS" dirty="0"/>
              <a:t>данашњи задатак је да сами провежбате трчање са укућанима. Пошто нисмо у школи и не можемо да организујемо пролећни крос, учинићете то сами колико вам могућности допуштају.</a:t>
            </a:r>
          </a:p>
          <a:p>
            <a:pPr marL="0" indent="0">
              <a:buNone/>
            </a:pPr>
            <a:r>
              <a:rPr lang="sr-Cyrl-RS" dirty="0"/>
              <a:t>Пре свега урадите вежбе обликовања, па уколико установите да имате услове за крос ви га и одрадите.</a:t>
            </a:r>
          </a:p>
          <a:p>
            <a:pPr marL="0" indent="0">
              <a:buNone/>
            </a:pPr>
            <a:r>
              <a:rPr lang="sr-Cyrl-RS" dirty="0"/>
              <a:t>Срећно!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Пролећно крос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https://www.youtube.com/watch?v=oc4QS2USKmk</a:t>
            </a:r>
            <a:endParaRPr lang="en-US" dirty="0"/>
          </a:p>
          <a:p>
            <a:r>
              <a:rPr lang="sr-Cyrl-RS" dirty="0"/>
              <a:t>Вежбе обликовања.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823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Пролећно крос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Одредите путању којом ћете трчати (у дворишту, паркићу, терену...).</a:t>
            </a:r>
          </a:p>
          <a:p>
            <a:r>
              <a:rPr lang="sr-Cyrl-RS" dirty="0"/>
              <a:t>Одаберите друштво (укућани или друг/другарица).</a:t>
            </a:r>
          </a:p>
          <a:p>
            <a:r>
              <a:rPr lang="sr-Cyrl-RS" dirty="0"/>
              <a:t>Подесите време на телефону када кренете да трчите да бисте измерили време за које сте претрчали одређену путању коју сте изабрали.</a:t>
            </a:r>
          </a:p>
          <a:p>
            <a:r>
              <a:rPr lang="sr-Cyrl-RS" dirty="0"/>
              <a:t>Обавезно одрадите вежбе обликовања(загревања) пре трчања.</a:t>
            </a:r>
          </a:p>
          <a:p>
            <a:r>
              <a:rPr lang="sr-Cyrl-RS" dirty="0"/>
              <a:t>Срећно!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24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Хвала на пажњи!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sr-Cyrl-RS" dirty="0"/>
              <a:t>Домаћи задатак: Водити дневник вежбања. За сваки час записати 1-2 реченице.</a:t>
            </a:r>
          </a:p>
          <a:p>
            <a:r>
              <a:rPr lang="sr-Cyrl-RS" dirty="0"/>
              <a:t>Слике дневника слати на </a:t>
            </a:r>
            <a:r>
              <a:rPr lang="en-US" dirty="0"/>
              <a:t>Google </a:t>
            </a:r>
            <a:r>
              <a:rPr lang="sr-Cyrl-RS" dirty="0"/>
              <a:t>учионици, онда када је то напоменуто.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75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23</TotalTime>
  <Words>170</Words>
  <Application>Microsoft Office PowerPoint</Application>
  <PresentationFormat>Custom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Consolas</vt:lpstr>
      <vt:lpstr>Corbel</vt:lpstr>
      <vt:lpstr>Chalkboard 16x9</vt:lpstr>
      <vt:lpstr>Пролећни крос</vt:lpstr>
      <vt:lpstr>Пролећни крос</vt:lpstr>
      <vt:lpstr>Пролећно крос</vt:lpstr>
      <vt:lpstr>Пролећно крос</vt:lpstr>
      <vt:lpstr>Хвала на пажњи!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Кошарка – шут и скок</dc:title>
  <dc:creator>Irena</dc:creator>
  <cp:lastModifiedBy>Irena</cp:lastModifiedBy>
  <cp:revision>5</cp:revision>
  <dcterms:created xsi:type="dcterms:W3CDTF">2020-05-18T14:59:15Z</dcterms:created>
  <dcterms:modified xsi:type="dcterms:W3CDTF">2020-05-21T16:48:17Z</dcterms:modified>
</cp:coreProperties>
</file>